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78" r:id="rId4"/>
    <p:sldId id="276" r:id="rId5"/>
    <p:sldId id="273" r:id="rId6"/>
    <p:sldId id="275" r:id="rId7"/>
    <p:sldId id="277" r:id="rId8"/>
    <p:sldId id="279" r:id="rId9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F911FA-4FCC-4BC0-9D94-7ECD1FDBF8AB}" v="694" dt="2025-11-14T08:57:00.781"/>
    <p1510:client id="{8FADF683-084C-3DAA-1B25-E1EF56CE4CE6}" v="211" dt="2025-11-14T08:50:34.489"/>
    <p1510:client id="{B8D76353-8517-4A86-9A5E-5DCEC5AE1BD7}" v="168" dt="2025-11-14T09:59:13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nnah saunders" userId="fe85f871b4aa5d81" providerId="LiveId" clId="{6AF911FA-4FCC-4BC0-9D94-7ECD1FDBF8AB}"/>
    <pc:docChg chg="undo custSel addSld delSld modSld sldOrd">
      <pc:chgData name="Hannah saunders" userId="fe85f871b4aa5d81" providerId="LiveId" clId="{6AF911FA-4FCC-4BC0-9D94-7ECD1FDBF8AB}" dt="2025-11-14T08:57:00.782" v="709" actId="20577"/>
      <pc:docMkLst>
        <pc:docMk/>
      </pc:docMkLst>
      <pc:sldChg chg="modNotesTx">
        <pc:chgData name="Hannah saunders" userId="fe85f871b4aa5d81" providerId="LiveId" clId="{6AF911FA-4FCC-4BC0-9D94-7ECD1FDBF8AB}" dt="2025-11-14T08:56:39.449" v="701" actId="20577"/>
        <pc:sldMkLst>
          <pc:docMk/>
          <pc:sldMk cId="1487700712" sldId="256"/>
        </pc:sldMkLst>
      </pc:sldChg>
      <pc:sldChg chg="modSp mod modNotesTx">
        <pc:chgData name="Hannah saunders" userId="fe85f871b4aa5d81" providerId="LiveId" clId="{6AF911FA-4FCC-4BC0-9D94-7ECD1FDBF8AB}" dt="2025-11-14T08:57:00.782" v="709" actId="20577"/>
        <pc:sldMkLst>
          <pc:docMk/>
          <pc:sldMk cId="922260413" sldId="262"/>
        </pc:sldMkLst>
        <pc:spChg chg="mod">
          <ac:chgData name="Hannah saunders" userId="fe85f871b4aa5d81" providerId="LiveId" clId="{6AF911FA-4FCC-4BC0-9D94-7ECD1FDBF8AB}" dt="2025-11-14T08:19:04.216" v="14" actId="20577"/>
          <ac:spMkLst>
            <pc:docMk/>
            <pc:sldMk cId="922260413" sldId="262"/>
            <ac:spMk id="4" creationId="{1CEE9D2E-ACEF-6FDF-305F-264FF4FBE11B}"/>
          </ac:spMkLst>
        </pc:spChg>
        <pc:spChg chg="mod">
          <ac:chgData name="Hannah saunders" userId="fe85f871b4aa5d81" providerId="LiveId" clId="{6AF911FA-4FCC-4BC0-9D94-7ECD1FDBF8AB}" dt="2025-11-14T08:57:00.782" v="709" actId="20577"/>
          <ac:spMkLst>
            <pc:docMk/>
            <pc:sldMk cId="922260413" sldId="262"/>
            <ac:spMk id="6" creationId="{4EB19FD5-9C1C-B327-A824-A65835CD666F}"/>
          </ac:spMkLst>
        </pc:spChg>
      </pc:sldChg>
      <pc:sldChg chg="addSp delSp modSp del mod">
        <pc:chgData name="Hannah saunders" userId="fe85f871b4aa5d81" providerId="LiveId" clId="{6AF911FA-4FCC-4BC0-9D94-7ECD1FDBF8AB}" dt="2025-11-14T08:35:55.699" v="104" actId="47"/>
        <pc:sldMkLst>
          <pc:docMk/>
          <pc:sldMk cId="3754052462" sldId="270"/>
        </pc:sldMkLst>
        <pc:spChg chg="mod">
          <ac:chgData name="Hannah saunders" userId="fe85f871b4aa5d81" providerId="LiveId" clId="{6AF911FA-4FCC-4BC0-9D94-7ECD1FDBF8AB}" dt="2025-11-14T08:32:03.279" v="67" actId="20577"/>
          <ac:spMkLst>
            <pc:docMk/>
            <pc:sldMk cId="3754052462" sldId="270"/>
            <ac:spMk id="2" creationId="{0222721B-66D4-77B8-7FC9-526645013F75}"/>
          </ac:spMkLst>
        </pc:spChg>
        <pc:picChg chg="add del">
          <ac:chgData name="Hannah saunders" userId="fe85f871b4aa5d81" providerId="LiveId" clId="{6AF911FA-4FCC-4BC0-9D94-7ECD1FDBF8AB}" dt="2025-11-14T08:32:11.074" v="70" actId="478"/>
          <ac:picMkLst>
            <pc:docMk/>
            <pc:sldMk cId="3754052462" sldId="270"/>
            <ac:picMk id="3" creationId="{F215C9BE-C7B8-9188-4C09-D85CC2ED2157}"/>
          </ac:picMkLst>
        </pc:picChg>
      </pc:sldChg>
      <pc:sldChg chg="modSp del mod ord">
        <pc:chgData name="Hannah saunders" userId="fe85f871b4aa5d81" providerId="LiveId" clId="{6AF911FA-4FCC-4BC0-9D94-7ECD1FDBF8AB}" dt="2025-11-14T08:51:17.983" v="644" actId="47"/>
        <pc:sldMkLst>
          <pc:docMk/>
          <pc:sldMk cId="2450159574" sldId="272"/>
        </pc:sldMkLst>
        <pc:spChg chg="mod">
          <ac:chgData name="Hannah saunders" userId="fe85f871b4aa5d81" providerId="LiveId" clId="{6AF911FA-4FCC-4BC0-9D94-7ECD1FDBF8AB}" dt="2025-11-14T08:19:53.271" v="15" actId="20577"/>
          <ac:spMkLst>
            <pc:docMk/>
            <pc:sldMk cId="2450159574" sldId="272"/>
            <ac:spMk id="2" creationId="{A98C8C3F-1736-D5EB-1F09-B5F5E82392BA}"/>
          </ac:spMkLst>
        </pc:spChg>
      </pc:sldChg>
      <pc:sldChg chg="addSp delSp modSp mod modClrScheme chgLayout modNotesTx">
        <pc:chgData name="Hannah saunders" userId="fe85f871b4aa5d81" providerId="LiveId" clId="{6AF911FA-4FCC-4BC0-9D94-7ECD1FDBF8AB}" dt="2025-11-14T08:50:25.556" v="632" actId="20577"/>
        <pc:sldMkLst>
          <pc:docMk/>
          <pc:sldMk cId="4185083204" sldId="273"/>
        </pc:sldMkLst>
        <pc:spChg chg="mod">
          <ac:chgData name="Hannah saunders" userId="fe85f871b4aa5d81" providerId="LiveId" clId="{6AF911FA-4FCC-4BC0-9D94-7ECD1FDBF8AB}" dt="2025-11-14T08:21:55.670" v="24" actId="26606"/>
          <ac:spMkLst>
            <pc:docMk/>
            <pc:sldMk cId="4185083204" sldId="273"/>
            <ac:spMk id="2" creationId="{198D884E-412F-6275-24E4-D66033097FF3}"/>
          </ac:spMkLst>
        </pc:spChg>
        <pc:spChg chg="del mod">
          <ac:chgData name="Hannah saunders" userId="fe85f871b4aa5d81" providerId="LiveId" clId="{6AF911FA-4FCC-4BC0-9D94-7ECD1FDBF8AB}" dt="2025-11-14T08:21:47.398" v="22"/>
          <ac:spMkLst>
            <pc:docMk/>
            <pc:sldMk cId="4185083204" sldId="273"/>
            <ac:spMk id="3" creationId="{F6C99B25-9DD6-A3A3-F454-C57629BB4A9F}"/>
          </ac:spMkLst>
        </pc:spChg>
        <pc:spChg chg="add del mod">
          <ac:chgData name="Hannah saunders" userId="fe85f871b4aa5d81" providerId="LiveId" clId="{6AF911FA-4FCC-4BC0-9D94-7ECD1FDBF8AB}" dt="2025-11-14T08:43:08.442" v="327"/>
          <ac:spMkLst>
            <pc:docMk/>
            <pc:sldMk cId="4185083204" sldId="273"/>
            <ac:spMk id="5" creationId="{D1C533A2-C9D9-5D13-D1B6-3588F35D4A67}"/>
          </ac:spMkLst>
        </pc:spChg>
        <pc:spChg chg="add del mod">
          <ac:chgData name="Hannah saunders" userId="fe85f871b4aa5d81" providerId="LiveId" clId="{6AF911FA-4FCC-4BC0-9D94-7ECD1FDBF8AB}" dt="2025-11-14T08:43:14.165" v="328"/>
          <ac:spMkLst>
            <pc:docMk/>
            <pc:sldMk cId="4185083204" sldId="273"/>
            <ac:spMk id="6" creationId="{F73978E5-3991-037F-2BF0-D3D315F4F063}"/>
          </ac:spMkLst>
        </pc:spChg>
        <pc:spChg chg="add mod">
          <ac:chgData name="Hannah saunders" userId="fe85f871b4aa5d81" providerId="LiveId" clId="{6AF911FA-4FCC-4BC0-9D94-7ECD1FDBF8AB}" dt="2025-11-14T08:35:32.782" v="98" actId="478"/>
          <ac:spMkLst>
            <pc:docMk/>
            <pc:sldMk cId="4185083204" sldId="273"/>
            <ac:spMk id="7" creationId="{F749473F-4DF4-4C97-A13D-88D57E813ED1}"/>
          </ac:spMkLst>
        </pc:spChg>
        <pc:spChg chg="add mod">
          <ac:chgData name="Hannah saunders" userId="fe85f871b4aa5d81" providerId="LiveId" clId="{6AF911FA-4FCC-4BC0-9D94-7ECD1FDBF8AB}" dt="2025-11-14T08:21:55.670" v="24" actId="26606"/>
          <ac:spMkLst>
            <pc:docMk/>
            <pc:sldMk cId="4185083204" sldId="273"/>
            <ac:spMk id="9" creationId="{0BB919C8-948D-4BA2-7142-314CB8541FE7}"/>
          </ac:spMkLst>
        </pc:spChg>
        <pc:spChg chg="del">
          <ac:chgData name="Hannah saunders" userId="fe85f871b4aa5d81" providerId="LiveId" clId="{6AF911FA-4FCC-4BC0-9D94-7ECD1FDBF8AB}" dt="2025-11-14T08:38:19.229" v="184"/>
          <ac:spMkLst>
            <pc:docMk/>
            <pc:sldMk cId="4185083204" sldId="273"/>
            <ac:spMk id="21" creationId="{C68F6B15-4ADB-8107-A8A7-4E056D31CCDD}"/>
          </ac:spMkLst>
        </pc:spChg>
        <pc:picChg chg="add del mod">
          <ac:chgData name="Hannah saunders" userId="fe85f871b4aa5d81" providerId="LiveId" clId="{6AF911FA-4FCC-4BC0-9D94-7ECD1FDBF8AB}" dt="2025-11-14T08:38:43.826" v="193" actId="478"/>
          <ac:picMkLst>
            <pc:docMk/>
            <pc:sldMk cId="4185083204" sldId="273"/>
            <ac:picMk id="3" creationId="{2D35D284-BA17-AAE9-FB86-AC88A7925316}"/>
          </ac:picMkLst>
        </pc:picChg>
        <pc:picChg chg="add del mod">
          <ac:chgData name="Hannah saunders" userId="fe85f871b4aa5d81" providerId="LiveId" clId="{6AF911FA-4FCC-4BC0-9D94-7ECD1FDBF8AB}" dt="2025-11-14T08:35:32.782" v="98" actId="478"/>
          <ac:picMkLst>
            <pc:docMk/>
            <pc:sldMk cId="4185083204" sldId="273"/>
            <ac:picMk id="4" creationId="{171F56D2-2B04-7B74-5A64-EB8D72F46C52}"/>
          </ac:picMkLst>
        </pc:picChg>
        <pc:picChg chg="mod">
          <ac:chgData name="Hannah saunders" userId="fe85f871b4aa5d81" providerId="LiveId" clId="{6AF911FA-4FCC-4BC0-9D94-7ECD1FDBF8AB}" dt="2025-11-14T08:35:49.158" v="103" actId="1076"/>
          <ac:picMkLst>
            <pc:docMk/>
            <pc:sldMk cId="4185083204" sldId="273"/>
            <ac:picMk id="5" creationId="{B16A1690-85E3-6243-A859-F0399238CB32}"/>
          </ac:picMkLst>
        </pc:picChg>
        <pc:picChg chg="add mod">
          <ac:chgData name="Hannah saunders" userId="fe85f871b4aa5d81" providerId="LiveId" clId="{6AF911FA-4FCC-4BC0-9D94-7ECD1FDBF8AB}" dt="2025-11-14T08:43:14.165" v="328"/>
          <ac:picMkLst>
            <pc:docMk/>
            <pc:sldMk cId="4185083204" sldId="273"/>
            <ac:picMk id="7" creationId="{3223D69F-97CC-C31B-053A-F47BF33F1817}"/>
          </ac:picMkLst>
        </pc:picChg>
      </pc:sldChg>
      <pc:sldChg chg="del">
        <pc:chgData name="Hannah saunders" userId="fe85f871b4aa5d81" providerId="LiveId" clId="{6AF911FA-4FCC-4BC0-9D94-7ECD1FDBF8AB}" dt="2025-11-14T08:22:11.616" v="25" actId="47"/>
        <pc:sldMkLst>
          <pc:docMk/>
          <pc:sldMk cId="4222120718" sldId="274"/>
        </pc:sldMkLst>
      </pc:sldChg>
      <pc:sldChg chg="modNotesTx">
        <pc:chgData name="Hannah saunders" userId="fe85f871b4aa5d81" providerId="LiveId" clId="{6AF911FA-4FCC-4BC0-9D94-7ECD1FDBF8AB}" dt="2025-11-14T08:50:33.162" v="642" actId="20577"/>
        <pc:sldMkLst>
          <pc:docMk/>
          <pc:sldMk cId="557098259" sldId="275"/>
        </pc:sldMkLst>
      </pc:sldChg>
      <pc:sldChg chg="addSp delSp modSp mod ord modNotesTx">
        <pc:chgData name="Hannah saunders" userId="fe85f871b4aa5d81" providerId="LiveId" clId="{6AF911FA-4FCC-4BC0-9D94-7ECD1FDBF8AB}" dt="2025-11-14T08:50:29.790" v="636" actId="20577"/>
        <pc:sldMkLst>
          <pc:docMk/>
          <pc:sldMk cId="2432250453" sldId="276"/>
        </pc:sldMkLst>
        <pc:spChg chg="mod">
          <ac:chgData name="Hannah saunders" userId="fe85f871b4aa5d81" providerId="LiveId" clId="{6AF911FA-4FCC-4BC0-9D94-7ECD1FDBF8AB}" dt="2025-11-14T08:26:24.519" v="50" actId="20577"/>
          <ac:spMkLst>
            <pc:docMk/>
            <pc:sldMk cId="2432250453" sldId="276"/>
            <ac:spMk id="2" creationId="{28300023-7CAB-EE68-28DD-4B2C0825EEE4}"/>
          </ac:spMkLst>
        </pc:spChg>
        <pc:spChg chg="add del mod">
          <ac:chgData name="Hannah saunders" userId="fe85f871b4aa5d81" providerId="LiveId" clId="{6AF911FA-4FCC-4BC0-9D94-7ECD1FDBF8AB}" dt="2025-11-14T08:26:07.044" v="28" actId="478"/>
          <ac:spMkLst>
            <pc:docMk/>
            <pc:sldMk cId="2432250453" sldId="276"/>
            <ac:spMk id="3" creationId="{174F4005-6FD3-71C0-0963-16CD177A93D2}"/>
          </ac:spMkLst>
        </pc:spChg>
        <pc:picChg chg="add mod">
          <ac:chgData name="Hannah saunders" userId="fe85f871b4aa5d81" providerId="LiveId" clId="{6AF911FA-4FCC-4BC0-9D94-7ECD1FDBF8AB}" dt="2025-11-14T08:27:29.225" v="59" actId="1076"/>
          <ac:picMkLst>
            <pc:docMk/>
            <pc:sldMk cId="2432250453" sldId="276"/>
            <ac:picMk id="4" creationId="{26DA3C29-EDC9-E1B7-C907-1BD98752C19E}"/>
          </ac:picMkLst>
        </pc:picChg>
        <pc:picChg chg="mod">
          <ac:chgData name="Hannah saunders" userId="fe85f871b4aa5d81" providerId="LiveId" clId="{6AF911FA-4FCC-4BC0-9D94-7ECD1FDBF8AB}" dt="2025-11-14T08:31:32.638" v="64" actId="14100"/>
          <ac:picMkLst>
            <pc:docMk/>
            <pc:sldMk cId="2432250453" sldId="276"/>
            <ac:picMk id="5" creationId="{B87F6388-5A8A-D9C8-A339-66A0876B8DDF}"/>
          </ac:picMkLst>
        </pc:picChg>
        <pc:picChg chg="add mod">
          <ac:chgData name="Hannah saunders" userId="fe85f871b4aa5d81" providerId="LiveId" clId="{6AF911FA-4FCC-4BC0-9D94-7ECD1FDBF8AB}" dt="2025-11-14T08:27:03.303" v="56" actId="14100"/>
          <ac:picMkLst>
            <pc:docMk/>
            <pc:sldMk cId="2432250453" sldId="276"/>
            <ac:picMk id="6" creationId="{3DAC6FA4-C401-2290-3E44-8BAF33FAA987}"/>
          </ac:picMkLst>
        </pc:picChg>
        <pc:picChg chg="add mod">
          <ac:chgData name="Hannah saunders" userId="fe85f871b4aa5d81" providerId="LiveId" clId="{6AF911FA-4FCC-4BC0-9D94-7ECD1FDBF8AB}" dt="2025-11-14T08:31:36.772" v="66" actId="14100"/>
          <ac:picMkLst>
            <pc:docMk/>
            <pc:sldMk cId="2432250453" sldId="276"/>
            <ac:picMk id="7" creationId="{CC75E2BA-0491-C4AF-A330-267835D52D9E}"/>
          </ac:picMkLst>
        </pc:picChg>
      </pc:sldChg>
      <pc:sldChg chg="addSp modSp new mod">
        <pc:chgData name="Hannah saunders" userId="fe85f871b4aa5d81" providerId="LiveId" clId="{6AF911FA-4FCC-4BC0-9D94-7ECD1FDBF8AB}" dt="2025-11-14T08:55:07.025" v="693" actId="20577"/>
        <pc:sldMkLst>
          <pc:docMk/>
          <pc:sldMk cId="3374654289" sldId="277"/>
        </pc:sldMkLst>
        <pc:spChg chg="mod">
          <ac:chgData name="Hannah saunders" userId="fe85f871b4aa5d81" providerId="LiveId" clId="{6AF911FA-4FCC-4BC0-9D94-7ECD1FDBF8AB}" dt="2025-11-14T08:33:01.187" v="93" actId="20577"/>
          <ac:spMkLst>
            <pc:docMk/>
            <pc:sldMk cId="3374654289" sldId="277"/>
            <ac:spMk id="2" creationId="{586097BF-1990-F985-60A9-F76ABD790FB8}"/>
          </ac:spMkLst>
        </pc:spChg>
        <pc:spChg chg="mod">
          <ac:chgData name="Hannah saunders" userId="fe85f871b4aa5d81" providerId="LiveId" clId="{6AF911FA-4FCC-4BC0-9D94-7ECD1FDBF8AB}" dt="2025-11-14T08:49:29.346" v="621" actId="1076"/>
          <ac:spMkLst>
            <pc:docMk/>
            <pc:sldMk cId="3374654289" sldId="277"/>
            <ac:spMk id="3" creationId="{7D582811-B3F4-E710-CC1A-2BCB6F102EFB}"/>
          </ac:spMkLst>
        </pc:spChg>
        <pc:spChg chg="mod">
          <ac:chgData name="Hannah saunders" userId="fe85f871b4aa5d81" providerId="LiveId" clId="{6AF911FA-4FCC-4BC0-9D94-7ECD1FDBF8AB}" dt="2025-11-14T08:50:03.709" v="626" actId="1076"/>
          <ac:spMkLst>
            <pc:docMk/>
            <pc:sldMk cId="3374654289" sldId="277"/>
            <ac:spMk id="4" creationId="{EAE3BB40-7AAF-1C91-83DA-0A35F6CEF6B5}"/>
          </ac:spMkLst>
        </pc:spChg>
        <pc:spChg chg="add mod">
          <ac:chgData name="Hannah saunders" userId="fe85f871b4aa5d81" providerId="LiveId" clId="{6AF911FA-4FCC-4BC0-9D94-7ECD1FDBF8AB}" dt="2025-11-14T08:44:51.048" v="398" actId="5793"/>
          <ac:spMkLst>
            <pc:docMk/>
            <pc:sldMk cId="3374654289" sldId="277"/>
            <ac:spMk id="5" creationId="{D3773739-4EE2-6DF1-BECF-AF53892FCA75}"/>
          </ac:spMkLst>
        </pc:spChg>
        <pc:spChg chg="add mod">
          <ac:chgData name="Hannah saunders" userId="fe85f871b4aa5d81" providerId="LiveId" clId="{6AF911FA-4FCC-4BC0-9D94-7ECD1FDBF8AB}" dt="2025-11-14T08:55:07.025" v="693" actId="20577"/>
          <ac:spMkLst>
            <pc:docMk/>
            <pc:sldMk cId="3374654289" sldId="277"/>
            <ac:spMk id="6" creationId="{F05EB4C3-CF19-CADA-C438-555C793D7D5D}"/>
          </ac:spMkLst>
        </pc:spChg>
      </pc:sldChg>
      <pc:sldChg chg="new del">
        <pc:chgData name="Hannah saunders" userId="fe85f871b4aa5d81" providerId="LiveId" clId="{6AF911FA-4FCC-4BC0-9D94-7ECD1FDBF8AB}" dt="2025-11-14T08:50:52.558" v="643" actId="47"/>
        <pc:sldMkLst>
          <pc:docMk/>
          <pc:sldMk cId="220576093" sldId="278"/>
        </pc:sldMkLst>
      </pc:sldChg>
    </pc:docChg>
  </pc:docChgLst>
  <pc:docChgLst>
    <pc:chgData name="Guest User" providerId="Windows Live" clId="Web-{B8D76353-8517-4A86-9A5E-5DCEC5AE1BD7}"/>
    <pc:docChg chg="addSld modSld">
      <pc:chgData name="Guest User" userId="" providerId="Windows Live" clId="Web-{B8D76353-8517-4A86-9A5E-5DCEC5AE1BD7}" dt="2025-11-14T09:59:13.806" v="166" actId="1076"/>
      <pc:docMkLst>
        <pc:docMk/>
      </pc:docMkLst>
      <pc:sldChg chg="modSp">
        <pc:chgData name="Guest User" userId="" providerId="Windows Live" clId="Web-{B8D76353-8517-4A86-9A5E-5DCEC5AE1BD7}" dt="2025-11-14T09:55:47.007" v="154" actId="20577"/>
        <pc:sldMkLst>
          <pc:docMk/>
          <pc:sldMk cId="3374654289" sldId="277"/>
        </pc:sldMkLst>
        <pc:spChg chg="mod">
          <ac:chgData name="Guest User" userId="" providerId="Windows Live" clId="Web-{B8D76353-8517-4A86-9A5E-5DCEC5AE1BD7}" dt="2025-11-14T09:55:19.445" v="141" actId="20577"/>
          <ac:spMkLst>
            <pc:docMk/>
            <pc:sldMk cId="3374654289" sldId="277"/>
            <ac:spMk id="3" creationId="{7D582811-B3F4-E710-CC1A-2BCB6F102EFB}"/>
          </ac:spMkLst>
        </pc:spChg>
        <pc:spChg chg="mod">
          <ac:chgData name="Guest User" userId="" providerId="Windows Live" clId="Web-{B8D76353-8517-4A86-9A5E-5DCEC5AE1BD7}" dt="2025-11-14T09:55:47.007" v="154" actId="20577"/>
          <ac:spMkLst>
            <pc:docMk/>
            <pc:sldMk cId="3374654289" sldId="277"/>
            <ac:spMk id="4" creationId="{EAE3BB40-7AAF-1C91-83DA-0A35F6CEF6B5}"/>
          </ac:spMkLst>
        </pc:spChg>
      </pc:sldChg>
      <pc:sldChg chg="modSp new">
        <pc:chgData name="Guest User" userId="" providerId="Windows Live" clId="Web-{B8D76353-8517-4A86-9A5E-5DCEC5AE1BD7}" dt="2025-11-14T09:48:28.298" v="108" actId="20577"/>
        <pc:sldMkLst>
          <pc:docMk/>
          <pc:sldMk cId="1759316825" sldId="278"/>
        </pc:sldMkLst>
        <pc:spChg chg="mod">
          <ac:chgData name="Guest User" userId="" providerId="Windows Live" clId="Web-{B8D76353-8517-4A86-9A5E-5DCEC5AE1BD7}" dt="2025-11-14T09:43:29.946" v="3" actId="20577"/>
          <ac:spMkLst>
            <pc:docMk/>
            <pc:sldMk cId="1759316825" sldId="278"/>
            <ac:spMk id="2" creationId="{EE29C598-8EDD-70A1-BF3A-E812CEB8BF2C}"/>
          </ac:spMkLst>
        </pc:spChg>
        <pc:spChg chg="mod">
          <ac:chgData name="Guest User" userId="" providerId="Windows Live" clId="Web-{B8D76353-8517-4A86-9A5E-5DCEC5AE1BD7}" dt="2025-11-14T09:46:39.156" v="54" actId="20577"/>
          <ac:spMkLst>
            <pc:docMk/>
            <pc:sldMk cId="1759316825" sldId="278"/>
            <ac:spMk id="3" creationId="{38C48B41-2802-D1A0-27DD-329BBD0B36C0}"/>
          </ac:spMkLst>
        </pc:spChg>
        <pc:spChg chg="mod">
          <ac:chgData name="Guest User" userId="" providerId="Windows Live" clId="Web-{B8D76353-8517-4A86-9A5E-5DCEC5AE1BD7}" dt="2025-11-14T09:48:28.298" v="108" actId="20577"/>
          <ac:spMkLst>
            <pc:docMk/>
            <pc:sldMk cId="1759316825" sldId="278"/>
            <ac:spMk id="4" creationId="{82D875F7-C9A7-67C6-ABA7-E54E117A2391}"/>
          </ac:spMkLst>
        </pc:spChg>
      </pc:sldChg>
      <pc:sldChg chg="addSp delSp modSp new">
        <pc:chgData name="Guest User" userId="" providerId="Windows Live" clId="Web-{B8D76353-8517-4A86-9A5E-5DCEC5AE1BD7}" dt="2025-11-14T09:59:13.806" v="166" actId="1076"/>
        <pc:sldMkLst>
          <pc:docMk/>
          <pc:sldMk cId="3535326910" sldId="279"/>
        </pc:sldMkLst>
        <pc:spChg chg="mod">
          <ac:chgData name="Guest User" userId="" providerId="Windows Live" clId="Web-{B8D76353-8517-4A86-9A5E-5DCEC5AE1BD7}" dt="2025-11-14T09:58:07.868" v="163" actId="20577"/>
          <ac:spMkLst>
            <pc:docMk/>
            <pc:sldMk cId="3535326910" sldId="279"/>
            <ac:spMk id="2" creationId="{204516C2-659F-FC78-6D9F-EE81FF18DB8B}"/>
          </ac:spMkLst>
        </pc:spChg>
        <pc:spChg chg="del">
          <ac:chgData name="Guest User" userId="" providerId="Windows Live" clId="Web-{B8D76353-8517-4A86-9A5E-5DCEC5AE1BD7}" dt="2025-11-14T09:59:07.400" v="164"/>
          <ac:spMkLst>
            <pc:docMk/>
            <pc:sldMk cId="3535326910" sldId="279"/>
            <ac:spMk id="3" creationId="{05528577-11D9-9F6E-7527-4A034327DE35}"/>
          </ac:spMkLst>
        </pc:spChg>
        <pc:picChg chg="add mod ord">
          <ac:chgData name="Guest User" userId="" providerId="Windows Live" clId="Web-{B8D76353-8517-4A86-9A5E-5DCEC5AE1BD7}" dt="2025-11-14T09:59:13.806" v="166" actId="1076"/>
          <ac:picMkLst>
            <pc:docMk/>
            <pc:sldMk cId="3535326910" sldId="279"/>
            <ac:picMk id="5" creationId="{1A52DC5F-BD34-2A94-8321-786EFD932E2B}"/>
          </ac:picMkLst>
        </pc:picChg>
      </pc:sldChg>
    </pc:docChg>
  </pc:docChgLst>
  <pc:docChgLst>
    <pc:chgData name="Mike Verkaik" userId="985ba001b6aabfad" providerId="Windows Live" clId="Web-{8FADF683-084C-3DAA-1B25-E1EF56CE4CE6}"/>
    <pc:docChg chg="modSld sldOrd">
      <pc:chgData name="Mike Verkaik" userId="985ba001b6aabfad" providerId="Windows Live" clId="Web-{8FADF683-084C-3DAA-1B25-E1EF56CE4CE6}" dt="2025-11-14T08:50:34.426" v="202" actId="20577"/>
      <pc:docMkLst>
        <pc:docMk/>
      </pc:docMkLst>
      <pc:sldChg chg="addSp delSp modSp">
        <pc:chgData name="Mike Verkaik" userId="985ba001b6aabfad" providerId="Windows Live" clId="Web-{8FADF683-084C-3DAA-1B25-E1EF56CE4CE6}" dt="2025-11-14T08:43:28.690" v="185" actId="1076"/>
        <pc:sldMkLst>
          <pc:docMk/>
          <pc:sldMk cId="4185083204" sldId="273"/>
        </pc:sldMkLst>
        <pc:spChg chg="del">
          <ac:chgData name="Mike Verkaik" userId="985ba001b6aabfad" providerId="Windows Live" clId="Web-{8FADF683-084C-3DAA-1B25-E1EF56CE4CE6}" dt="2025-11-14T08:36:15.181" v="12"/>
          <ac:spMkLst>
            <pc:docMk/>
            <pc:sldMk cId="4185083204" sldId="273"/>
            <ac:spMk id="7" creationId="{F749473F-4DF4-4C97-A13D-88D57E813ED1}"/>
          </ac:spMkLst>
        </pc:spChg>
        <pc:spChg chg="del">
          <ac:chgData name="Mike Verkaik" userId="985ba001b6aabfad" providerId="Windows Live" clId="Web-{8FADF683-084C-3DAA-1B25-E1EF56CE4CE6}" dt="2025-11-14T08:35:23.426" v="9"/>
          <ac:spMkLst>
            <pc:docMk/>
            <pc:sldMk cId="4185083204" sldId="273"/>
            <ac:spMk id="9" creationId="{0BB919C8-948D-4BA2-7142-314CB8541FE7}"/>
          </ac:spMkLst>
        </pc:spChg>
        <pc:spChg chg="add del mod">
          <ac:chgData name="Mike Verkaik" userId="985ba001b6aabfad" providerId="Windows Live" clId="Web-{8FADF683-084C-3DAA-1B25-E1EF56CE4CE6}" dt="2025-11-14T08:36:19.338" v="14"/>
          <ac:spMkLst>
            <pc:docMk/>
            <pc:sldMk cId="4185083204" sldId="273"/>
            <ac:spMk id="10" creationId="{85B7B1A8-A078-5CB3-6429-826AFE5FDD1A}"/>
          </ac:spMkLst>
        </pc:spChg>
        <pc:spChg chg="add del mod">
          <ac:chgData name="Mike Verkaik" userId="985ba001b6aabfad" providerId="Windows Live" clId="Web-{8FADF683-084C-3DAA-1B25-E1EF56CE4CE6}" dt="2025-11-14T08:36:34.386" v="17"/>
          <ac:spMkLst>
            <pc:docMk/>
            <pc:sldMk cId="4185083204" sldId="273"/>
            <ac:spMk id="12" creationId="{81E2B07D-A47D-96B5-CF33-A88A95052495}"/>
          </ac:spMkLst>
        </pc:spChg>
        <pc:spChg chg="add del mod">
          <ac:chgData name="Mike Verkaik" userId="985ba001b6aabfad" providerId="Windows Live" clId="Web-{8FADF683-084C-3DAA-1B25-E1EF56CE4CE6}" dt="2025-11-14T08:36:47.184" v="19"/>
          <ac:spMkLst>
            <pc:docMk/>
            <pc:sldMk cId="4185083204" sldId="273"/>
            <ac:spMk id="14" creationId="{A9EB045E-85D7-4F5F-9FAD-1CE68564229F}"/>
          </ac:spMkLst>
        </pc:spChg>
        <pc:spChg chg="add del mod">
          <ac:chgData name="Mike Verkaik" userId="985ba001b6aabfad" providerId="Windows Live" clId="Web-{8FADF683-084C-3DAA-1B25-E1EF56CE4CE6}" dt="2025-11-14T08:38:01.034" v="21"/>
          <ac:spMkLst>
            <pc:docMk/>
            <pc:sldMk cId="4185083204" sldId="273"/>
            <ac:spMk id="18" creationId="{486611B9-E8D1-97D7-C53D-A31306937730}"/>
          </ac:spMkLst>
        </pc:spChg>
        <pc:spChg chg="add mod">
          <ac:chgData name="Mike Verkaik" userId="985ba001b6aabfad" providerId="Windows Live" clId="Web-{8FADF683-084C-3DAA-1B25-E1EF56CE4CE6}" dt="2025-11-14T08:38:09.769" v="22"/>
          <ac:spMkLst>
            <pc:docMk/>
            <pc:sldMk cId="4185083204" sldId="273"/>
            <ac:spMk id="21" creationId="{C68F6B15-4ADB-8107-A8A7-4E056D31CCDD}"/>
          </ac:spMkLst>
        </pc:spChg>
        <pc:picChg chg="mod">
          <ac:chgData name="Mike Verkaik" userId="985ba001b6aabfad" providerId="Windows Live" clId="Web-{8FADF683-084C-3DAA-1B25-E1EF56CE4CE6}" dt="2025-11-14T08:38:32.021" v="23" actId="1076"/>
          <ac:picMkLst>
            <pc:docMk/>
            <pc:sldMk cId="4185083204" sldId="273"/>
            <ac:picMk id="3" creationId="{2D35D284-BA17-AAE9-FB86-AC88A7925316}"/>
          </ac:picMkLst>
        </pc:picChg>
        <pc:picChg chg="add del mod ord">
          <ac:chgData name="Mike Verkaik" userId="985ba001b6aabfad" providerId="Windows Live" clId="Web-{8FADF683-084C-3DAA-1B25-E1EF56CE4CE6}" dt="2025-11-14T08:36:21.260" v="15"/>
          <ac:picMkLst>
            <pc:docMk/>
            <pc:sldMk cId="4185083204" sldId="273"/>
            <ac:picMk id="5" creationId="{B16A1690-85E3-6243-A859-F0399238CB32}"/>
          </ac:picMkLst>
        </pc:picChg>
        <pc:picChg chg="add del mod ord">
          <ac:chgData name="Mike Verkaik" userId="985ba001b6aabfad" providerId="Windows Live" clId="Web-{8FADF683-084C-3DAA-1B25-E1EF56CE4CE6}" dt="2025-11-14T08:36:22.713" v="16"/>
          <ac:picMkLst>
            <pc:docMk/>
            <pc:sldMk cId="4185083204" sldId="273"/>
            <ac:picMk id="6" creationId="{5FF8F094-B793-441B-AE62-088D5D1EDA4B}"/>
          </ac:picMkLst>
        </pc:picChg>
        <pc:picChg chg="mod">
          <ac:chgData name="Mike Verkaik" userId="985ba001b6aabfad" providerId="Windows Live" clId="Web-{8FADF683-084C-3DAA-1B25-E1EF56CE4CE6}" dt="2025-11-14T08:43:28.690" v="185" actId="1076"/>
          <ac:picMkLst>
            <pc:docMk/>
            <pc:sldMk cId="4185083204" sldId="273"/>
            <ac:picMk id="7" creationId="{3223D69F-97CC-C31B-053A-F47BF33F1817}"/>
          </ac:picMkLst>
        </pc:picChg>
        <pc:picChg chg="add mod ord">
          <ac:chgData name="Mike Verkaik" userId="985ba001b6aabfad" providerId="Windows Live" clId="Web-{8FADF683-084C-3DAA-1B25-E1EF56CE4CE6}" dt="2025-11-14T08:38:35.083" v="24" actId="14100"/>
          <ac:picMkLst>
            <pc:docMk/>
            <pc:sldMk cId="4185083204" sldId="273"/>
            <ac:picMk id="15" creationId="{1BD58126-A498-252F-D89E-002453B2F14B}"/>
          </ac:picMkLst>
        </pc:picChg>
        <pc:picChg chg="add del mod ord">
          <ac:chgData name="Mike Verkaik" userId="985ba001b6aabfad" providerId="Windows Live" clId="Web-{8FADF683-084C-3DAA-1B25-E1EF56CE4CE6}" dt="2025-11-14T08:36:53.294" v="20"/>
          <ac:picMkLst>
            <pc:docMk/>
            <pc:sldMk cId="4185083204" sldId="273"/>
            <ac:picMk id="16" creationId="{F3B80173-0B0D-F061-10DC-1640218FC13B}"/>
          </ac:picMkLst>
        </pc:picChg>
        <pc:picChg chg="add del mod ord">
          <ac:chgData name="Mike Verkaik" userId="985ba001b6aabfad" providerId="Windows Live" clId="Web-{8FADF683-084C-3DAA-1B25-E1EF56CE4CE6}" dt="2025-11-14T08:38:09.769" v="22"/>
          <ac:picMkLst>
            <pc:docMk/>
            <pc:sldMk cId="4185083204" sldId="273"/>
            <ac:picMk id="19" creationId="{D7B5B8B5-C8A7-F1C4-BDCC-49EF1876D7B7}"/>
          </ac:picMkLst>
        </pc:picChg>
      </pc:sldChg>
      <pc:sldChg chg="modSp ord">
        <pc:chgData name="Mike Verkaik" userId="985ba001b6aabfad" providerId="Windows Live" clId="Web-{8FADF683-084C-3DAA-1B25-E1EF56CE4CE6}" dt="2025-11-14T08:50:34.426" v="202" actId="20577"/>
        <pc:sldMkLst>
          <pc:docMk/>
          <pc:sldMk cId="557098259" sldId="275"/>
        </pc:sldMkLst>
        <pc:spChg chg="mod">
          <ac:chgData name="Mike Verkaik" userId="985ba001b6aabfad" providerId="Windows Live" clId="Web-{8FADF683-084C-3DAA-1B25-E1EF56CE4CE6}" dt="2025-11-14T08:50:34.426" v="202" actId="20577"/>
          <ac:spMkLst>
            <pc:docMk/>
            <pc:sldMk cId="557098259" sldId="275"/>
            <ac:spMk id="2" creationId="{E637C8B6-BFF3-853C-F98B-96C030668DFD}"/>
          </ac:spMkLst>
        </pc:spChg>
      </pc:sldChg>
      <pc:sldChg chg="modSp">
        <pc:chgData name="Mike Verkaik" userId="985ba001b6aabfad" providerId="Windows Live" clId="Web-{8FADF683-084C-3DAA-1B25-E1EF56CE4CE6}" dt="2025-11-14T08:20:38.023" v="1" actId="20577"/>
        <pc:sldMkLst>
          <pc:docMk/>
          <pc:sldMk cId="2432250453" sldId="276"/>
        </pc:sldMkLst>
        <pc:spChg chg="mod">
          <ac:chgData name="Mike Verkaik" userId="985ba001b6aabfad" providerId="Windows Live" clId="Web-{8FADF683-084C-3DAA-1B25-E1EF56CE4CE6}" dt="2025-11-14T08:20:38.023" v="1" actId="20577"/>
          <ac:spMkLst>
            <pc:docMk/>
            <pc:sldMk cId="2432250453" sldId="276"/>
            <ac:spMk id="2" creationId="{28300023-7CAB-EE68-28DD-4B2C0825EEE4}"/>
          </ac:spMkLst>
        </pc:spChg>
      </pc:sldChg>
      <pc:sldChg chg="modSp">
        <pc:chgData name="Mike Verkaik" userId="985ba001b6aabfad" providerId="Windows Live" clId="Web-{8FADF683-084C-3DAA-1B25-E1EF56CE4CE6}" dt="2025-11-14T08:48:35.824" v="199" actId="20577"/>
        <pc:sldMkLst>
          <pc:docMk/>
          <pc:sldMk cId="3374654289" sldId="277"/>
        </pc:sldMkLst>
        <pc:spChg chg="mod">
          <ac:chgData name="Mike Verkaik" userId="985ba001b6aabfad" providerId="Windows Live" clId="Web-{8FADF683-084C-3DAA-1B25-E1EF56CE4CE6}" dt="2025-11-14T08:43:53.504" v="190" actId="20577"/>
          <ac:spMkLst>
            <pc:docMk/>
            <pc:sldMk cId="3374654289" sldId="277"/>
            <ac:spMk id="4" creationId="{EAE3BB40-7AAF-1C91-83DA-0A35F6CEF6B5}"/>
          </ac:spMkLst>
        </pc:spChg>
        <pc:spChg chg="mod">
          <ac:chgData name="Mike Verkaik" userId="985ba001b6aabfad" providerId="Windows Live" clId="Web-{8FADF683-084C-3DAA-1B25-E1EF56CE4CE6}" dt="2025-11-14T08:48:35.824" v="199" actId="20577"/>
          <ac:spMkLst>
            <pc:docMk/>
            <pc:sldMk cId="3374654289" sldId="277"/>
            <ac:spMk id="6" creationId="{F05EB4C3-CF19-CADA-C438-555C793D7D5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D95C7D2-ABF9-47D5-A466-C024D5C5A4EE}" type="datetime1">
              <a:rPr lang="nl-NL" smtClean="0"/>
              <a:t>14-11-2025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72C4D06-A9D8-4A2A-8BD7-6476B55DB23D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/>
              <a:t>Klik om de tekststijlen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nl-NL" noProof="0" smtClean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nl-NL"/>
              <a:t>berkin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/>
              <a:t>berkin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2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676866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Mike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4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48329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Sem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5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978432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err="1"/>
              <a:t>Berkin</a:t>
            </a:r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nl-NL" noProof="0" smtClean="0"/>
              <a:t>6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8356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Subtitel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nl-NL" noProof="0"/>
              <a:t>Klik om de subtitelstijl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987116-4901-4649-9594-EB5BB5B891FF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14DF9E-4CDC-43FA-9E45-80ADD6219AE2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e tite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A83F3FB-33AA-4FC5-8E07-D3459C94B810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98C30F-0793-45F7-9D88-900024FC115E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65C4826-BE1E-461D-99D2-2BA6332DA850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,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C95475-4C0D-4899-B2C1-19355512A25B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24E60D-6E2F-4B76-B9BE-7C0DA6060AC3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E451B9-61F0-4F77-B94D-B1A2EE9E8DE1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7" name="Rechthoek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D06FDC-A8B7-40A6-A4E8-02FDE5D699CA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E3FC4FD-21F9-4A72-B14F-D07152C9B9DA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nl-NL" noProof="0"/>
              <a:t>Klik op pictogram om afbeelding toe te 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nl-NL" noProof="0"/>
              <a:t>Tekststijlen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738FFE-BC55-4B56-87E2-2C977879A0D2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nl-NL" noProof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nl-NL" noProof="0"/>
              <a:t>Tekststijlen van het model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FC457B1E-AEFB-487E-A00C-BD3B08F41CB1}" type="datetime1">
              <a:rPr lang="nl-NL" noProof="0" smtClean="0"/>
              <a:t>14-11-2025</a:t>
            </a:fld>
            <a:endParaRPr lang="nl-NL" noProof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nl-NL" noProof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nl-NL" noProof="0" smtClean="0"/>
              <a:pPr rtl="0"/>
              <a:t>‹#›</a:t>
            </a:fld>
            <a:endParaRPr lang="nl-NL" noProof="0"/>
          </a:p>
        </p:txBody>
      </p:sp>
      <p:sp>
        <p:nvSpPr>
          <p:cNvPr id="9" name="Rechthoe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hoe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hoe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hthoek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pic>
        <p:nvPicPr>
          <p:cNvPr id="7" name="Afbeelding 6" descr="Digitale verbindingen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e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hthoek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hthoek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Rechthoek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2" name="Rechthoek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nl-NL" sz="4800">
                <a:solidFill>
                  <a:schemeClr val="bg1"/>
                </a:solidFill>
              </a:rPr>
              <a:t>Windgenerator – 50% presentatie</a:t>
            </a: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nl-NL">
                <a:solidFill>
                  <a:srgbClr val="7CEBFF"/>
                </a:solidFill>
              </a:rPr>
              <a:t>Projectleden: Hannah saunders, </a:t>
            </a:r>
            <a:r>
              <a:rPr lang="nl-NL" err="1">
                <a:solidFill>
                  <a:srgbClr val="7CEBFF"/>
                </a:solidFill>
              </a:rPr>
              <a:t>sem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hoogstad</a:t>
            </a:r>
            <a:r>
              <a:rPr lang="nl-NL">
                <a:solidFill>
                  <a:srgbClr val="7CEBFF"/>
                </a:solidFill>
              </a:rPr>
              <a:t>, </a:t>
            </a:r>
            <a:r>
              <a:rPr lang="nl-NL" err="1">
                <a:solidFill>
                  <a:srgbClr val="7CEBFF"/>
                </a:solidFill>
              </a:rPr>
              <a:t>mike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verkaik</a:t>
            </a:r>
            <a:r>
              <a:rPr lang="nl-NL">
                <a:solidFill>
                  <a:srgbClr val="7CEBFF"/>
                </a:solidFill>
              </a:rPr>
              <a:t> &amp; </a:t>
            </a:r>
            <a:r>
              <a:rPr lang="nl-NL" err="1">
                <a:solidFill>
                  <a:srgbClr val="7CEBFF"/>
                </a:solidFill>
              </a:rPr>
              <a:t>berkin</a:t>
            </a:r>
            <a:r>
              <a:rPr lang="nl-NL">
                <a:solidFill>
                  <a:srgbClr val="7CEBFF"/>
                </a:solidFill>
              </a:rPr>
              <a:t> </a:t>
            </a:r>
            <a:r>
              <a:rPr lang="nl-NL" err="1">
                <a:solidFill>
                  <a:srgbClr val="7CEBFF"/>
                </a:solidFill>
              </a:rPr>
              <a:t>demirel</a:t>
            </a:r>
            <a:endParaRPr lang="nl-NL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0296-FB32-F843-E4C3-2265981F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Het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67FC0-F1D4-0EC1-1435-77B185BB4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/>
              <a:t>Doel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EE9D2E-ACEF-6FDF-305F-264FF4FBE1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/>
              <a:t>Het opwekken van energie door middel van een windgenerator.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hiermee op kunnen laden van 2 batterijen.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Het op afstand kunnen monitoren van de energieoverdracht tussen de windgenerator en de batterij.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5C1DED-5394-1470-A708-011FF4FBB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/>
              <a:t>Opdrachtgever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B19FD5-9C1C-B327-A824-A65835CD666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305435" indent="-305435"/>
            <a:r>
              <a:rPr lang="nl-NL"/>
              <a:t>Naam: Bart Zwiep</a:t>
            </a:r>
            <a:endParaRPr lang="en-US"/>
          </a:p>
          <a:p>
            <a:pPr marL="305435" indent="-305435"/>
            <a:r>
              <a:rPr lang="nl-NL"/>
              <a:t>Organisatie: MINDBASE (Ministerie van Defensie)</a:t>
            </a:r>
          </a:p>
          <a:p>
            <a:pPr marL="305435" indent="-305435"/>
            <a:r>
              <a:rPr lang="nl-NL"/>
              <a:t>Contact: Email </a:t>
            </a:r>
          </a:p>
          <a:p>
            <a:pPr marL="305435" indent="-305435"/>
            <a:endParaRPr lang="nl-NL"/>
          </a:p>
        </p:txBody>
      </p:sp>
      <p:pic>
        <p:nvPicPr>
          <p:cNvPr id="7" name="Picture 6" descr="A person with his arms crossed&#10;&#10;AI-generated content may be incorrect.">
            <a:extLst>
              <a:ext uri="{FF2B5EF4-FFF2-40B4-BE49-F238E27FC236}">
                <a16:creationId xmlns:a16="http://schemas.microsoft.com/office/drawing/2014/main" id="{C5A0691F-7AE0-7133-87A4-8504795E9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112" y="3687792"/>
            <a:ext cx="1976888" cy="294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60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9C598-8EDD-70A1-BF3A-E812CEB8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Onderzoeken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48B41-2802-D1A0-27DD-329BBD0B36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305435" indent="-305435">
              <a:buFont typeface="Wingdings" panose="05020102010507070707" pitchFamily="18" charset="2"/>
              <a:buChar char="§"/>
            </a:pPr>
            <a:r>
              <a:rPr lang="en-GB"/>
              <a:t>Welke </a:t>
            </a:r>
            <a:r>
              <a:rPr lang="en-GB" err="1"/>
              <a:t>onderzoeken</a:t>
            </a:r>
            <a:r>
              <a:rPr lang="en-GB"/>
              <a:t>?</a:t>
            </a:r>
            <a:endParaRPr lang="en-US"/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/>
              <a:t>Elektra </a:t>
            </a:r>
            <a:r>
              <a:rPr lang="en-GB" err="1"/>
              <a:t>onderzoek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/>
              <a:t>Controller </a:t>
            </a:r>
            <a:r>
              <a:rPr lang="en-GB" err="1"/>
              <a:t>onderzoek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 err="1"/>
              <a:t>Windgenerator</a:t>
            </a:r>
            <a:r>
              <a:rPr lang="en-GB"/>
              <a:t> </a:t>
            </a:r>
            <a:r>
              <a:rPr lang="en-GB" err="1"/>
              <a:t>onderzoek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875F7-C9A7-67C6-ABA7-E54E117A239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05435" indent="-305435"/>
            <a:r>
              <a:rPr lang="en-GB" err="1"/>
              <a:t>Waarom</a:t>
            </a:r>
            <a:r>
              <a:rPr lang="en-GB"/>
              <a:t>?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/>
              <a:t>Welke </a:t>
            </a:r>
            <a:r>
              <a:rPr lang="en-GB" err="1"/>
              <a:t>onderdelen</a:t>
            </a:r>
            <a:endParaRPr lang="en-GB"/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/>
              <a:t>Welke controller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en-GB" err="1"/>
              <a:t>Technische</a:t>
            </a:r>
            <a:r>
              <a:rPr lang="en-GB"/>
              <a:t> </a:t>
            </a:r>
            <a:r>
              <a:rPr lang="en-GB" err="1"/>
              <a:t>specificaties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9316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300023-7CAB-EE68-28DD-4B2C0825E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Werken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het Prototype (</a:t>
            </a:r>
            <a:r>
              <a:rPr lang="en-US" err="1"/>
              <a:t>psp</a:t>
            </a:r>
            <a:r>
              <a:rPr lang="en-US"/>
              <a:t>)</a:t>
            </a:r>
            <a:endParaRPr lang="nl-NL"/>
          </a:p>
        </p:txBody>
      </p:sp>
      <p:pic>
        <p:nvPicPr>
          <p:cNvPr id="5" name="Tijdelijke aanduiding voor inhoud 4" descr="Afbeelding met kleding, schoeisel, jeans, persoon&#10;&#10;Door AI gegenereerde inhoud is mogelijk onjuist.">
            <a:extLst>
              <a:ext uri="{FF2B5EF4-FFF2-40B4-BE49-F238E27FC236}">
                <a16:creationId xmlns:a16="http://schemas.microsoft.com/office/drawing/2014/main" id="{B87F6388-5A8A-D9C8-A339-66A0876B8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800468"/>
            <a:ext cx="3386667" cy="504613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DA3C29-EDC9-E1B7-C907-1BD98752C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527" y="1783535"/>
            <a:ext cx="3618090" cy="27135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AC6FA4-C401-2290-3E44-8BAF33FAA9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3617" y="0"/>
            <a:ext cx="2728383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75E2BA-0491-C4AF-A330-267835D52D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5125197" y="2519580"/>
            <a:ext cx="2599889" cy="607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250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8D884E-412F-6275-24E4-D66033097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en-US" err="1"/>
              <a:t>Websocket</a:t>
            </a:r>
            <a:r>
              <a:rPr lang="en-US"/>
              <a:t>/API</a:t>
            </a:r>
            <a:endParaRPr lang="nl-NL"/>
          </a:p>
        </p:txBody>
      </p:sp>
      <p:pic>
        <p:nvPicPr>
          <p:cNvPr id="15" name="Content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D58126-A498-252F-D89E-002453B2F1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45726" y="2033049"/>
            <a:ext cx="5207902" cy="2696511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223D69F-97CC-C31B-053A-F47BF33F18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770386" y="3925529"/>
            <a:ext cx="6100233" cy="24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8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7C8B6-BFF3-853C-F98B-96C030668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Architectuur</a:t>
            </a:r>
            <a:r>
              <a:rPr lang="en-US"/>
              <a:t> </a:t>
            </a:r>
            <a:r>
              <a:rPr lang="en-US" err="1"/>
              <a:t>ontwerp</a:t>
            </a:r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0DFA4FE4-92CD-67BF-1392-2697509D2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025" y="2395805"/>
            <a:ext cx="11029950" cy="3249077"/>
          </a:xfrm>
        </p:spPr>
      </p:pic>
    </p:spTree>
    <p:extLst>
      <p:ext uri="{BB962C8B-B14F-4D97-AF65-F5344CB8AC3E}">
        <p14:creationId xmlns:p14="http://schemas.microsoft.com/office/powerpoint/2010/main" val="557098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097BF-1990-F985-60A9-F76ABD79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Zitten wij nu op 50%?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82811-B3F4-E710-CC1A-2BCB6F102E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930" y="2469725"/>
            <a:ext cx="3575940" cy="3149599"/>
          </a:xfrm>
        </p:spPr>
        <p:txBody>
          <a:bodyPr anchor="t">
            <a:normAutofit fontScale="92500" lnSpcReduction="20000"/>
          </a:bodyPr>
          <a:lstStyle/>
          <a:p>
            <a:r>
              <a:rPr lang="nl-NL"/>
              <a:t>Wat is er af?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User Interface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Database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API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 err="1"/>
              <a:t>Websocket</a:t>
            </a:r>
            <a:endParaRPr lang="nl-NL"/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Onderzoeksrapport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nl-NL"/>
              <a:t>Bekabeling tussen batterijen en windgenerator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3BB40-7AAF-1C91-83DA-0A35F6CEF6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950200" y="2465814"/>
            <a:ext cx="3660609" cy="2700866"/>
          </a:xfrm>
        </p:spPr>
        <p:txBody>
          <a:bodyPr anchor="t">
            <a:normAutofit fontScale="92500" lnSpcReduction="20000"/>
          </a:bodyPr>
          <a:lstStyle/>
          <a:p>
            <a:pPr marL="305435" indent="-305435"/>
            <a:r>
              <a:rPr lang="nl-NL"/>
              <a:t>Wat moet er nog gebeuren?</a:t>
            </a:r>
            <a:endParaRPr lang="en-US"/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nl-NL"/>
              <a:t>4g verbinding met VPN instellen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nl-NL"/>
              <a:t>Alle systemen op de </a:t>
            </a:r>
            <a:r>
              <a:rPr lang="nl-NL" err="1"/>
              <a:t>Raspberry</a:t>
            </a:r>
            <a:r>
              <a:rPr lang="nl-NL"/>
              <a:t> PI zetten</a:t>
            </a:r>
          </a:p>
          <a:p>
            <a:pPr marL="629920" lvl="1" indent="-305435">
              <a:buFont typeface="Wingdings" panose="05020102010507070707" pitchFamily="18" charset="2"/>
              <a:buChar char="Ø"/>
            </a:pPr>
            <a:r>
              <a:rPr lang="nl-NL"/>
              <a:t>Door middel van een stekker aansluiten aan de batterijen om de stroom te kunnen gebruiken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Testrapport schrijven en testen uitvoeren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Technische documentatie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773739-4EE2-6DF1-BECF-AF53892FCA75}"/>
              </a:ext>
            </a:extLst>
          </p:cNvPr>
          <p:cNvSpPr txBox="1">
            <a:spLocks/>
          </p:cNvSpPr>
          <p:nvPr/>
        </p:nvSpPr>
        <p:spPr>
          <a:xfrm>
            <a:off x="4148666" y="2228002"/>
            <a:ext cx="3575940" cy="3633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24000" lvl="1" indent="0">
              <a:buNone/>
            </a:pPr>
            <a:endParaRPr lang="nl-NL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05EB4C3-CF19-CADA-C438-555C793D7D5D}"/>
              </a:ext>
            </a:extLst>
          </p:cNvPr>
          <p:cNvSpPr txBox="1">
            <a:spLocks/>
          </p:cNvSpPr>
          <p:nvPr/>
        </p:nvSpPr>
        <p:spPr>
          <a:xfrm>
            <a:off x="4148666" y="2465814"/>
            <a:ext cx="3575940" cy="215899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r>
              <a:rPr lang="nl-NL"/>
              <a:t>Waar zijn wij nu mee bezig</a:t>
            </a:r>
            <a:endParaRPr lang="en-US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Uiteindelijke </a:t>
            </a:r>
            <a:r>
              <a:rPr lang="nl-NL" err="1"/>
              <a:t>docker</a:t>
            </a:r>
            <a:r>
              <a:rPr lang="nl-NL"/>
              <a:t> image</a:t>
            </a:r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Probleem oplossen met het </a:t>
            </a:r>
            <a:r>
              <a:rPr lang="nl-NL" err="1"/>
              <a:t>battery</a:t>
            </a:r>
            <a:r>
              <a:rPr lang="nl-NL"/>
              <a:t> management systeem van </a:t>
            </a:r>
            <a:r>
              <a:rPr lang="nl-NL" err="1"/>
              <a:t>Victron</a:t>
            </a:r>
            <a:endParaRPr lang="nl-NL"/>
          </a:p>
          <a:p>
            <a:pPr marL="629920" lvl="1" indent="-305435">
              <a:buFont typeface="Wingdings" panose="05000000000000000000" pitchFamily="2" charset="2"/>
              <a:buChar char="Ø"/>
            </a:pPr>
            <a:r>
              <a:rPr lang="nl-NL"/>
              <a:t>Documentatie opschonen voor feedback</a:t>
            </a:r>
          </a:p>
        </p:txBody>
      </p:sp>
    </p:spTree>
    <p:extLst>
      <p:ext uri="{BB962C8B-B14F-4D97-AF65-F5344CB8AC3E}">
        <p14:creationId xmlns:p14="http://schemas.microsoft.com/office/powerpoint/2010/main" val="3374654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516C2-659F-FC78-6D9F-EE81FF18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err="1"/>
              <a:t>Vragen</a:t>
            </a:r>
            <a:r>
              <a:rPr lang="en-GB"/>
              <a:t>?</a:t>
            </a:r>
            <a:endParaRPr lang="en-US"/>
          </a:p>
        </p:txBody>
      </p:sp>
      <p:pic>
        <p:nvPicPr>
          <p:cNvPr id="5" name="Content Placeholder 4" descr="A cartoon character with question marks above his head&#10;&#10;AI-generated content may be incorrect.">
            <a:extLst>
              <a:ext uri="{FF2B5EF4-FFF2-40B4-BE49-F238E27FC236}">
                <a16:creationId xmlns:a16="http://schemas.microsoft.com/office/drawing/2014/main" id="{1A52DC5F-BD34-2A94-8321-786EFD932E2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497498" y="1924758"/>
            <a:ext cx="4931557" cy="493155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9C6FD9-4643-6FE4-8D15-FF211BD6B55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5326910"/>
      </p:ext>
    </p:extLst>
  </p:cSld>
  <p:clrMapOvr>
    <a:masterClrMapping/>
  </p:clrMapOvr>
</p:sld>
</file>

<file path=ppt/theme/theme1.xml><?xml version="1.0" encoding="utf-8"?>
<a:theme xmlns:a="http://schemas.openxmlformats.org/drawingml/2006/main" name="Aangepast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801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{67209734-1E93-4B04-B47F-372448A9CC9C}tf56390039_win32</Template>
  <Application>Microsoft Office PowerPoint</Application>
  <PresentationFormat>Widescreen</PresentationFormat>
  <Slides>8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Aangepast</vt:lpstr>
      <vt:lpstr>Windgenerator – 50% presentatie</vt:lpstr>
      <vt:lpstr>Het project</vt:lpstr>
      <vt:lpstr>Onderzoeken</vt:lpstr>
      <vt:lpstr>Werken aan het Prototype (psp)</vt:lpstr>
      <vt:lpstr>Websocket/API</vt:lpstr>
      <vt:lpstr>Architectuur ontwerp</vt:lpstr>
      <vt:lpstr>Zitten wij nu op 50%?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Hannah saunders</dc:creator>
  <cp:revision>1</cp:revision>
  <dcterms:created xsi:type="dcterms:W3CDTF">2025-09-16T08:31:20Z</dcterms:created>
  <dcterms:modified xsi:type="dcterms:W3CDTF">2025-11-14T09:59:18Z</dcterms:modified>
</cp:coreProperties>
</file>

<file path=docProps/thumbnail.jpeg>
</file>